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2" y="-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F1E0A-505B-46E5-AD39-BD033179081D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B8391-AEF4-43A8-9243-D3FCE130C2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B8391-AEF4-43A8-9243-D3FCE130C20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B8391-AEF4-43A8-9243-D3FCE130C20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B8391-AEF4-43A8-9243-D3FCE130C20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B8391-AEF4-43A8-9243-D3FCE130C20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B8391-AEF4-43A8-9243-D3FCE130C20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06B7-E2F3-43AD-8B1F-14D7126DCDF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3B59-7F4B-4650-9BA5-B10910C58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06B7-E2F3-43AD-8B1F-14D7126DCDF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3B59-7F4B-4650-9BA5-B10910C58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06B7-E2F3-43AD-8B1F-14D7126DCDF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3B59-7F4B-4650-9BA5-B10910C58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06B7-E2F3-43AD-8B1F-14D7126DCDF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3B59-7F4B-4650-9BA5-B10910C58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06B7-E2F3-43AD-8B1F-14D7126DCDF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3B59-7F4B-4650-9BA5-B10910C58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06B7-E2F3-43AD-8B1F-14D7126DCDF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3B59-7F4B-4650-9BA5-B10910C58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06B7-E2F3-43AD-8B1F-14D7126DCDF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3B59-7F4B-4650-9BA5-B10910C58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06B7-E2F3-43AD-8B1F-14D7126DCDF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3B59-7F4B-4650-9BA5-B10910C58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06B7-E2F3-43AD-8B1F-14D7126DCDF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3B59-7F4B-4650-9BA5-B10910C58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06B7-E2F3-43AD-8B1F-14D7126DCDF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3B59-7F4B-4650-9BA5-B10910C58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06B7-E2F3-43AD-8B1F-14D7126DCDF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3B59-7F4B-4650-9BA5-B10910C58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406B7-E2F3-43AD-8B1F-14D7126DCDF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C3B59-7F4B-4650-9BA5-B10910C58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1714500" y="3390900"/>
            <a:ext cx="5105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38200" y="59436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38200" y="1143000"/>
            <a:ext cx="5486400" cy="434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38200" y="2514600"/>
            <a:ext cx="5715000" cy="2819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8200" y="28194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838200" y="3733800"/>
            <a:ext cx="327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38200" y="42672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19200" y="2133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38" name="TextBox 37"/>
          <p:cNvSpPr txBox="1"/>
          <p:nvPr/>
        </p:nvSpPr>
        <p:spPr>
          <a:xfrm>
            <a:off x="1219200" y="2971800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39" name="TextBox 38"/>
          <p:cNvSpPr txBox="1"/>
          <p:nvPr/>
        </p:nvSpPr>
        <p:spPr>
          <a:xfrm>
            <a:off x="1219200" y="3657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1219200" y="4267200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2247900" y="35433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048000" y="3200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3048000" y="3733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4953000" y="2209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Supply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6019800" y="4800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Demand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0" y="0"/>
            <a:ext cx="1905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 </a:t>
            </a:r>
            <a:r>
              <a:rPr lang="en-US" dirty="0" smtClean="0"/>
              <a:t>(Thousands of </a:t>
            </a:r>
          </a:p>
          <a:p>
            <a:r>
              <a:rPr lang="en-US" dirty="0" smtClean="0"/>
              <a:t>Dollars per ton)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048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04800" y="2514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81000" y="3505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81000" y="4038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3810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705600" y="6096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 </a:t>
            </a:r>
            <a:r>
              <a:rPr lang="en-US" dirty="0" smtClean="0"/>
              <a:t>(millions of tons)</a:t>
            </a:r>
            <a:endParaRPr lang="en-US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2819400" y="6172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962400" y="6172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2000" y="106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62000" y="274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7620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62000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971800" y="586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4038600" y="586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62000" y="5257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2286000" y="3429000"/>
            <a:ext cx="548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" y="6172200"/>
            <a:ext cx="7315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525780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4800600"/>
            <a:ext cx="594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" y="31242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600200" y="39624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" y="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 </a:t>
            </a:r>
            <a:r>
              <a:rPr lang="en-US" dirty="0" smtClean="0"/>
              <a:t>($/Haircut)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121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281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66800" y="2286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1066800" y="3657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2667000" y="3810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2209800" y="6324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267200" y="6324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00800" y="6324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 </a:t>
            </a:r>
            <a:r>
              <a:rPr lang="en-US" dirty="0" smtClean="0"/>
              <a:t>(haircuts per day)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334000" y="41148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Marginal Cost</a:t>
            </a:r>
            <a:endParaRPr lang="en-US" sz="2800" dirty="0"/>
          </a:p>
        </p:txBody>
      </p:sp>
      <p:sp>
        <p:nvSpPr>
          <p:cNvPr id="31" name="Oval 30"/>
          <p:cNvSpPr/>
          <p:nvPr/>
        </p:nvSpPr>
        <p:spPr>
          <a:xfrm>
            <a:off x="381000" y="3048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1000" y="137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362200" y="3048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3622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362200" y="4724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343400" y="4724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3434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2362200" y="3429000"/>
            <a:ext cx="548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81000" y="6172200"/>
            <a:ext cx="7391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990600"/>
            <a:ext cx="6400800" cy="518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38862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1000" y="2286000"/>
            <a:ext cx="1600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8100" y="4229100"/>
            <a:ext cx="3886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819400" y="5029200"/>
            <a:ext cx="2286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0" y="16002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28956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2209800" y="2971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1752600" y="6248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</a:t>
            </a:r>
            <a:r>
              <a:rPr lang="en-US" sz="1600" dirty="0" smtClean="0"/>
              <a:t>0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0" y="6324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</a:t>
            </a:r>
            <a:r>
              <a:rPr lang="en-US" sz="1400" dirty="0" smtClean="0"/>
              <a:t>1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6934200" y="6248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6324600" y="51054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Demand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5181600" y="31242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 (Marginal </a:t>
            </a:r>
            <a:r>
              <a:rPr lang="en-US" sz="3200" dirty="0" smtClean="0"/>
              <a:t>Cost)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-76200" y="1905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1400" dirty="0" smtClean="0"/>
              <a:t>0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-76200" y="3581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1400" dirty="0" smtClean="0"/>
              <a:t>1</a:t>
            </a:r>
            <a:endParaRPr lang="en-US" sz="2800" dirty="0"/>
          </a:p>
        </p:txBody>
      </p:sp>
      <p:sp>
        <p:nvSpPr>
          <p:cNvPr id="28" name="Oval 27"/>
          <p:cNvSpPr/>
          <p:nvPr/>
        </p:nvSpPr>
        <p:spPr>
          <a:xfrm>
            <a:off x="19050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04800" y="914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048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9050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862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8862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9050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2209800" y="3429000"/>
            <a:ext cx="548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6172200"/>
            <a:ext cx="7239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2171700" y="3467100"/>
            <a:ext cx="5410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6172200"/>
            <a:ext cx="7239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143000"/>
            <a:ext cx="65532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33400" y="2667000"/>
            <a:ext cx="685800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200400" y="4953000"/>
            <a:ext cx="24384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533400" y="3733800"/>
            <a:ext cx="3886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0" y="2133600"/>
            <a:ext cx="14606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Consumer</a:t>
            </a:r>
          </a:p>
          <a:p>
            <a:r>
              <a:rPr lang="en-US" sz="2400" dirty="0" smtClean="0"/>
              <a:t>Surplus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38862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Producer Surplus</a:t>
            </a:r>
          </a:p>
          <a:p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209800" y="48006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Seller </a:t>
            </a:r>
          </a:p>
          <a:p>
            <a:r>
              <a:rPr lang="en-US" sz="2400" dirty="0" smtClean="0"/>
              <a:t>Cost</a:t>
            </a:r>
          </a:p>
          <a:p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295400" y="990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Demand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410200" y="2362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Supply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91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505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487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434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52600" y="6248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	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91000" y="6248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943600" y="62484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Thousands of Bottles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Dollars per</a:t>
            </a:r>
          </a:p>
          <a:p>
            <a:r>
              <a:rPr lang="en-US" sz="2400" dirty="0" smtClean="0"/>
              <a:t>Bottle</a:t>
            </a:r>
          </a:p>
          <a:p>
            <a:endParaRPr lang="en-US" sz="2400" dirty="0"/>
          </a:p>
        </p:txBody>
      </p:sp>
      <p:sp>
        <p:nvSpPr>
          <p:cNvPr id="29" name="Oval 28"/>
          <p:cNvSpPr/>
          <p:nvPr/>
        </p:nvSpPr>
        <p:spPr>
          <a:xfrm>
            <a:off x="1905000" y="4495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905000" y="205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57200" y="106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572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3434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9050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3434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57200" y="502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57200" y="4495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88</Words>
  <Application>Microsoft Office PowerPoint</Application>
  <PresentationFormat>On-screen Show (4:3)</PresentationFormat>
  <Paragraphs>60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</dc:creator>
  <cp:lastModifiedBy>Windows User</cp:lastModifiedBy>
  <cp:revision>4</cp:revision>
  <dcterms:created xsi:type="dcterms:W3CDTF">2010-09-09T18:21:16Z</dcterms:created>
  <dcterms:modified xsi:type="dcterms:W3CDTF">2010-09-14T17:15:28Z</dcterms:modified>
</cp:coreProperties>
</file>